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16632238" cy="7315200"/>
  <p:notesSz cx="6858000" cy="9144000"/>
  <p:defaultTextStyle>
    <a:defPPr>
      <a:defRPr lang="en-US"/>
    </a:defPPr>
    <a:lvl1pPr marL="0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1pPr>
    <a:lvl2pPr marL="486918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2pPr>
    <a:lvl3pPr marL="973836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3pPr>
    <a:lvl4pPr marL="1460754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4pPr>
    <a:lvl5pPr marL="1947672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5pPr>
    <a:lvl6pPr marL="2434590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6pPr>
    <a:lvl7pPr marL="2921508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7pPr>
    <a:lvl8pPr marL="3408426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8pPr>
    <a:lvl9pPr marL="3895344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/>
    <p:restoredTop sz="94722"/>
  </p:normalViewPr>
  <p:slideViewPr>
    <p:cSldViewPr snapToGrid="0" snapToObjects="1">
      <p:cViewPr varScale="1">
        <p:scale>
          <a:sx n="65" d="100"/>
          <a:sy n="65" d="100"/>
        </p:scale>
        <p:origin x="224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030" y="1197187"/>
            <a:ext cx="12474179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030" y="3842174"/>
            <a:ext cx="12474179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02445" y="389467"/>
            <a:ext cx="3586326" cy="619929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466" y="389467"/>
            <a:ext cx="10551076" cy="619929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804" y="1823721"/>
            <a:ext cx="14345305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4804" y="4895428"/>
            <a:ext cx="14345305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466" y="1947333"/>
            <a:ext cx="7068701" cy="46414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0071" y="1947333"/>
            <a:ext cx="7068701" cy="46414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633" y="389467"/>
            <a:ext cx="14345305" cy="141393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5633" y="1793241"/>
            <a:ext cx="7036216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5633" y="2672080"/>
            <a:ext cx="7036216" cy="39302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420071" y="1793241"/>
            <a:ext cx="7070867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420071" y="2672080"/>
            <a:ext cx="7070867" cy="39302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633" y="487680"/>
            <a:ext cx="5364329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0868" y="1053254"/>
            <a:ext cx="842007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5633" y="2194560"/>
            <a:ext cx="5364329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633" y="487680"/>
            <a:ext cx="5364329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070868" y="1053254"/>
            <a:ext cx="842007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5633" y="2194560"/>
            <a:ext cx="5364329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DC50-4108-484D-9D5F-99677BA3AD2D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467" y="389467"/>
            <a:ext cx="14345305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467" y="1947333"/>
            <a:ext cx="14345305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466" y="6780107"/>
            <a:ext cx="3742254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7C347-6745-654D-9A65-B5B9CE72189A}" type="datetimeFigureOut"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09429" y="6780107"/>
            <a:ext cx="56133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6518" y="6780107"/>
            <a:ext cx="3742254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ADC50-4108-484D-9D5F-99677BA3A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8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325" y="917463"/>
            <a:ext cx="1278930" cy="4062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Problem: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21199" y="238590"/>
            <a:ext cx="2902152" cy="4062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Friend’s idea: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326" y="238590"/>
            <a:ext cx="826167" cy="4062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Date: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97938" y="241653"/>
            <a:ext cx="1488989" cy="4062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Summary: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941" y="4888738"/>
            <a:ext cx="1809839" cy="4062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Learning goal: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789570" y="4685605"/>
            <a:ext cx="1488989" cy="4062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2040" b="1">
                <a:solidFill>
                  <a:schemeClr val="bg1"/>
                </a:solidFill>
              </a:rPr>
              <a:t>Reflection:</a:t>
            </a:r>
          </a:p>
        </p:txBody>
      </p:sp>
    </p:spTree>
    <p:extLst>
      <p:ext uri="{BB962C8B-B14F-4D97-AF65-F5344CB8AC3E}">
        <p14:creationId xmlns:p14="http://schemas.microsoft.com/office/powerpoint/2010/main" val="770628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14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</cp:revision>
  <dcterms:created xsi:type="dcterms:W3CDTF">2018-07-10T15:41:19Z</dcterms:created>
  <dcterms:modified xsi:type="dcterms:W3CDTF">2018-07-30T23:00:19Z</dcterms:modified>
</cp:coreProperties>
</file>